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hyperlink" Target="https://studentambassadors.microsoft.com/en-US/appl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 descr="A close up of a logo  Description automatically generated"/>
          <p:cNvSpPr/>
          <p:nvPr/>
        </p:nvSpPr>
        <p:spPr>
          <a:xfrm>
            <a:off x="0" y="0"/>
            <a:ext cx="18288000" cy="10286998"/>
          </a:xfrm>
          <a:custGeom>
            <a:avLst/>
            <a:gdLst/>
            <a:ahLst/>
            <a:cxnLst/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176" t="-31666" r="-4791" b="-1112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1" name="Picture 41" descr="Logo, company name  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1010" y="8312756"/>
            <a:ext cx="2662179" cy="2662179"/>
          </a:xfrm>
          <a:prstGeom prst="rect">
            <a:avLst/>
          </a:prstGeom>
        </p:spPr>
      </p:pic>
      <p:pic>
        <p:nvPicPr>
          <p:cNvPr id="42" name="Picture 42" descr="Shape  Description automatically generated with low confidenc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054" y="3499798"/>
            <a:ext cx="3316406" cy="3316406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3819395" y="9752403"/>
            <a:ext cx="9919875" cy="47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FFFFFF"/>
                </a:solidFill>
                <a:latin typeface="Arimo"/>
              </a:rPr>
              <a:t>Waiting for participants</a:t>
            </a:r>
          </a:p>
        </p:txBody>
      </p:sp>
      <p:pic>
        <p:nvPicPr>
          <p:cNvPr id="44" name="Picture 44" descr="Shape  Description automatically generated with medium confidenc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060510" y="6426176"/>
            <a:ext cx="11430000" cy="2143125"/>
          </a:xfrm>
          <a:prstGeom prst="rect">
            <a:avLst/>
          </a:prstGeom>
        </p:spPr>
      </p:pic>
      <p:pic>
        <p:nvPicPr>
          <p:cNvPr id="45" name="Picture 45" descr="Shape  Description automatically generated with medium confidenc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369896" y="6024210"/>
            <a:ext cx="5053084" cy="2210724"/>
          </a:xfrm>
          <a:prstGeom prst="rect">
            <a:avLst/>
          </a:prstGeom>
        </p:spPr>
      </p:pic>
      <p:pic>
        <p:nvPicPr>
          <p:cNvPr id="46" name="Picture 46" descr="A picture containing silhouette, night sky  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366974" y="9643845"/>
            <a:ext cx="805232" cy="805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47262">
            <a:off x="12149300" y="2774252"/>
            <a:ext cx="311782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 rot="49490">
            <a:off x="9122414" y="2774252"/>
            <a:ext cx="297744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AutoShape 43"/>
          <p:cNvSpPr/>
          <p:nvPr/>
        </p:nvSpPr>
        <p:spPr>
          <a:xfrm rot="46244">
            <a:off x="5979175" y="2774252"/>
            <a:ext cx="318640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AutoShape 44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2121694" y="231114"/>
            <a:ext cx="20659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Stages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238954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  <p:sp>
        <p:nvSpPr>
          <p:cNvPr id="47" name="AutoShape 47"/>
          <p:cNvSpPr/>
          <p:nvPr/>
        </p:nvSpPr>
        <p:spPr>
          <a:xfrm rot="52016">
            <a:off x="3207382" y="2794906"/>
            <a:ext cx="283287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2121694" y="1968614"/>
            <a:ext cx="1671636" cy="1671636"/>
            <a:chOff x="0" y="0"/>
            <a:chExt cx="2228848" cy="222884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0" y="371475"/>
                  </a:moveTo>
                  <a:cubicBezTo>
                    <a:pt x="0" y="166370"/>
                    <a:pt x="166370" y="0"/>
                    <a:pt x="371475" y="0"/>
                  </a:cubicBezTo>
                  <a:lnTo>
                    <a:pt x="1857375" y="0"/>
                  </a:lnTo>
                  <a:cubicBezTo>
                    <a:pt x="2062480" y="0"/>
                    <a:pt x="2228850" y="166370"/>
                    <a:pt x="2228850" y="371475"/>
                  </a:cubicBezTo>
                  <a:lnTo>
                    <a:pt x="2228850" y="1857375"/>
                  </a:lnTo>
                  <a:cubicBezTo>
                    <a:pt x="2228850" y="2062480"/>
                    <a:pt x="2062480" y="2228850"/>
                    <a:pt x="1857375" y="2228850"/>
                  </a:cubicBezTo>
                  <a:lnTo>
                    <a:pt x="371475" y="2228850"/>
                  </a:lnTo>
                  <a:cubicBezTo>
                    <a:pt x="166370" y="2228850"/>
                    <a:pt x="0" y="2062480"/>
                    <a:pt x="0" y="185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210834" y="1968614"/>
            <a:ext cx="1671636" cy="1671636"/>
            <a:chOff x="0" y="0"/>
            <a:chExt cx="2228848" cy="222884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0" y="371475"/>
                  </a:moveTo>
                  <a:cubicBezTo>
                    <a:pt x="0" y="166370"/>
                    <a:pt x="166370" y="0"/>
                    <a:pt x="371475" y="0"/>
                  </a:cubicBezTo>
                  <a:lnTo>
                    <a:pt x="1857375" y="0"/>
                  </a:lnTo>
                  <a:cubicBezTo>
                    <a:pt x="2062480" y="0"/>
                    <a:pt x="2228850" y="166370"/>
                    <a:pt x="2228850" y="371475"/>
                  </a:cubicBezTo>
                  <a:lnTo>
                    <a:pt x="2228850" y="1857375"/>
                  </a:lnTo>
                  <a:cubicBezTo>
                    <a:pt x="2228850" y="2062480"/>
                    <a:pt x="2062480" y="2228850"/>
                    <a:pt x="1857375" y="2228850"/>
                  </a:cubicBezTo>
                  <a:lnTo>
                    <a:pt x="371475" y="2228850"/>
                  </a:lnTo>
                  <a:cubicBezTo>
                    <a:pt x="166370" y="2228850"/>
                    <a:pt x="0" y="2062480"/>
                    <a:pt x="0" y="185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299972" y="1968614"/>
            <a:ext cx="1671636" cy="1671636"/>
            <a:chOff x="0" y="0"/>
            <a:chExt cx="2228848" cy="222884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0" y="371475"/>
                  </a:moveTo>
                  <a:cubicBezTo>
                    <a:pt x="0" y="166370"/>
                    <a:pt x="166370" y="0"/>
                    <a:pt x="371475" y="0"/>
                  </a:cubicBezTo>
                  <a:lnTo>
                    <a:pt x="1857375" y="0"/>
                  </a:lnTo>
                  <a:cubicBezTo>
                    <a:pt x="2062480" y="0"/>
                    <a:pt x="2228850" y="166370"/>
                    <a:pt x="2228850" y="371475"/>
                  </a:cubicBezTo>
                  <a:lnTo>
                    <a:pt x="2228850" y="1857375"/>
                  </a:lnTo>
                  <a:cubicBezTo>
                    <a:pt x="2228850" y="2062480"/>
                    <a:pt x="2062480" y="2228850"/>
                    <a:pt x="1857375" y="2228850"/>
                  </a:cubicBezTo>
                  <a:lnTo>
                    <a:pt x="371475" y="2228850"/>
                  </a:lnTo>
                  <a:cubicBezTo>
                    <a:pt x="166370" y="2228850"/>
                    <a:pt x="0" y="2062480"/>
                    <a:pt x="0" y="185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389112" y="1968614"/>
            <a:ext cx="1671636" cy="1671636"/>
            <a:chOff x="0" y="0"/>
            <a:chExt cx="2228848" cy="222884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0" y="371475"/>
                  </a:moveTo>
                  <a:cubicBezTo>
                    <a:pt x="0" y="166370"/>
                    <a:pt x="166370" y="0"/>
                    <a:pt x="371475" y="0"/>
                  </a:cubicBezTo>
                  <a:lnTo>
                    <a:pt x="1857375" y="0"/>
                  </a:lnTo>
                  <a:cubicBezTo>
                    <a:pt x="2062480" y="0"/>
                    <a:pt x="2228850" y="166370"/>
                    <a:pt x="2228850" y="371475"/>
                  </a:cubicBezTo>
                  <a:lnTo>
                    <a:pt x="2228850" y="1857375"/>
                  </a:lnTo>
                  <a:cubicBezTo>
                    <a:pt x="2228850" y="2062480"/>
                    <a:pt x="2062480" y="2228850"/>
                    <a:pt x="1857375" y="2228850"/>
                  </a:cubicBezTo>
                  <a:lnTo>
                    <a:pt x="371475" y="2228850"/>
                  </a:lnTo>
                  <a:cubicBezTo>
                    <a:pt x="166370" y="2228850"/>
                    <a:pt x="0" y="2062480"/>
                    <a:pt x="0" y="185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478250" y="1968614"/>
            <a:ext cx="1671636" cy="1671636"/>
            <a:chOff x="0" y="0"/>
            <a:chExt cx="2228848" cy="222884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0" y="371475"/>
                  </a:moveTo>
                  <a:cubicBezTo>
                    <a:pt x="0" y="166370"/>
                    <a:pt x="166370" y="0"/>
                    <a:pt x="371475" y="0"/>
                  </a:cubicBezTo>
                  <a:lnTo>
                    <a:pt x="1857375" y="0"/>
                  </a:lnTo>
                  <a:cubicBezTo>
                    <a:pt x="2062480" y="0"/>
                    <a:pt x="2228850" y="166370"/>
                    <a:pt x="2228850" y="371475"/>
                  </a:cubicBezTo>
                  <a:lnTo>
                    <a:pt x="2228850" y="1857375"/>
                  </a:lnTo>
                  <a:cubicBezTo>
                    <a:pt x="2228850" y="2062480"/>
                    <a:pt x="2062480" y="2228850"/>
                    <a:pt x="1857375" y="2228850"/>
                  </a:cubicBezTo>
                  <a:lnTo>
                    <a:pt x="371475" y="2228850"/>
                  </a:lnTo>
                  <a:cubicBezTo>
                    <a:pt x="166370" y="2228850"/>
                    <a:pt x="0" y="2062480"/>
                    <a:pt x="0" y="185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672075" y="4068056"/>
            <a:ext cx="2570872" cy="45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Selection Mail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68430" y="1194159"/>
            <a:ext cx="2378166" cy="57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647">
                <a:solidFill>
                  <a:srgbClr val="FFFFFF"/>
                </a:solidFill>
                <a:latin typeface="Arimo Bold"/>
              </a:rPr>
              <a:t>APPLY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417806" y="2268966"/>
            <a:ext cx="2378166" cy="57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647">
                <a:solidFill>
                  <a:srgbClr val="FFFFFF"/>
                </a:solidFill>
                <a:latin typeface="Arimo Bold"/>
              </a:rPr>
              <a:t>NEW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946708" y="1194159"/>
            <a:ext cx="2378166" cy="57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647">
                <a:solidFill>
                  <a:srgbClr val="FFFFFF"/>
                </a:solidFill>
                <a:latin typeface="Arimo Bold"/>
              </a:rPr>
              <a:t>ALPHA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052267" y="1193681"/>
            <a:ext cx="2378166" cy="57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647">
                <a:solidFill>
                  <a:srgbClr val="FFFFFF"/>
                </a:solidFill>
                <a:latin typeface="Arimo Bold"/>
              </a:rPr>
              <a:t>BETA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124986" y="1193681"/>
            <a:ext cx="2378166" cy="57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2647">
                <a:solidFill>
                  <a:srgbClr val="FFFFFF"/>
                </a:solidFill>
                <a:latin typeface="Arimo Bold"/>
              </a:rPr>
              <a:t>GOLD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761215" y="4068056"/>
            <a:ext cx="2570872" cy="8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365 Premium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78618" y="4062459"/>
            <a:ext cx="3377994" cy="317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USD150 monthly Azure credits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Visual Studio Enterprise subscription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MTC certification exam voucher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StudentAmbassadors.com domain name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939492" y="4068056"/>
            <a:ext cx="3002613" cy="227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Alpha benefits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Swag Kit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Event Support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Mentorship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Access to Ambassador Summit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28632" y="4068056"/>
            <a:ext cx="3710728" cy="472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Alpha and Beta benefits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Access special events and speaking engagements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Program Leadership opportunities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Participate in pilot program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Most Valuable Professional (MVP) Mentorship</a:t>
            </a:r>
          </a:p>
          <a:p>
            <a:pPr marL="380048" lvl="1" indent="-190024" algn="l">
              <a:lnSpc>
                <a:spcPts val="302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mo"/>
              </a:rPr>
              <a:t>May be invited to the MVP program</a:t>
            </a:r>
          </a:p>
        </p:txBody>
      </p:sp>
      <p:sp>
        <p:nvSpPr>
          <p:cNvPr id="68" name="Freeform 68"/>
          <p:cNvSpPr/>
          <p:nvPr/>
        </p:nvSpPr>
        <p:spPr>
          <a:xfrm>
            <a:off x="2597229" y="2440260"/>
            <a:ext cx="720564" cy="717147"/>
          </a:xfrm>
          <a:custGeom>
            <a:avLst/>
            <a:gdLst/>
            <a:ahLst/>
            <a:cxnLst/>
            <a:rect l="l" t="t" r="r" b="b"/>
            <a:pathLst>
              <a:path w="720564" h="717147">
                <a:moveTo>
                  <a:pt x="0" y="0"/>
                </a:moveTo>
                <a:lnTo>
                  <a:pt x="720564" y="0"/>
                </a:lnTo>
                <a:lnTo>
                  <a:pt x="720564" y="717147"/>
                </a:lnTo>
                <a:lnTo>
                  <a:pt x="0" y="717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 descr="Diagram  Description automatically generated with medium confidence"/>
          <p:cNvSpPr/>
          <p:nvPr/>
        </p:nvSpPr>
        <p:spPr>
          <a:xfrm>
            <a:off x="5144277" y="2017617"/>
            <a:ext cx="1804744" cy="1573627"/>
          </a:xfrm>
          <a:custGeom>
            <a:avLst/>
            <a:gdLst/>
            <a:ahLst/>
            <a:cxnLst/>
            <a:rect l="l" t="t" r="r" b="b"/>
            <a:pathLst>
              <a:path w="1804744" h="1573627">
                <a:moveTo>
                  <a:pt x="0" y="0"/>
                </a:moveTo>
                <a:lnTo>
                  <a:pt x="1804744" y="0"/>
                </a:lnTo>
                <a:lnTo>
                  <a:pt x="1804744" y="1573627"/>
                </a:lnTo>
                <a:lnTo>
                  <a:pt x="0" y="1573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70" descr="Microsoft Learn Student Ambassadors"/>
          <p:cNvSpPr/>
          <p:nvPr/>
        </p:nvSpPr>
        <p:spPr>
          <a:xfrm>
            <a:off x="11350035" y="2017617"/>
            <a:ext cx="1749784" cy="1562436"/>
          </a:xfrm>
          <a:custGeom>
            <a:avLst/>
            <a:gdLst/>
            <a:ahLst/>
            <a:cxnLst/>
            <a:rect l="l" t="t" r="r" b="b"/>
            <a:pathLst>
              <a:path w="1749784" h="1562436">
                <a:moveTo>
                  <a:pt x="0" y="0"/>
                </a:moveTo>
                <a:lnTo>
                  <a:pt x="1749785" y="0"/>
                </a:lnTo>
                <a:lnTo>
                  <a:pt x="1749785" y="1562436"/>
                </a:lnTo>
                <a:lnTo>
                  <a:pt x="0" y="1562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 descr="Microsoft Learn Student Ambassadors"/>
          <p:cNvSpPr/>
          <p:nvPr/>
        </p:nvSpPr>
        <p:spPr>
          <a:xfrm>
            <a:off x="8260896" y="2012020"/>
            <a:ext cx="1760496" cy="1573628"/>
          </a:xfrm>
          <a:custGeom>
            <a:avLst/>
            <a:gdLst/>
            <a:ahLst/>
            <a:cxnLst/>
            <a:rect l="l" t="t" r="r" b="b"/>
            <a:pathLst>
              <a:path w="1760496" h="1573628">
                <a:moveTo>
                  <a:pt x="0" y="0"/>
                </a:moveTo>
                <a:lnTo>
                  <a:pt x="1760496" y="0"/>
                </a:lnTo>
                <a:lnTo>
                  <a:pt x="1760496" y="1573628"/>
                </a:lnTo>
                <a:lnTo>
                  <a:pt x="0" y="157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 descr="Microsoft Learn Student Ambassadors"/>
          <p:cNvSpPr/>
          <p:nvPr/>
        </p:nvSpPr>
        <p:spPr>
          <a:xfrm>
            <a:off x="14432552" y="2012020"/>
            <a:ext cx="1763029" cy="1575892"/>
          </a:xfrm>
          <a:custGeom>
            <a:avLst/>
            <a:gdLst/>
            <a:ahLst/>
            <a:cxnLst/>
            <a:rect l="l" t="t" r="r" b="b"/>
            <a:pathLst>
              <a:path w="1763029" h="1575892">
                <a:moveTo>
                  <a:pt x="0" y="0"/>
                </a:moveTo>
                <a:lnTo>
                  <a:pt x="1763029" y="0"/>
                </a:lnTo>
                <a:lnTo>
                  <a:pt x="1763029" y="1575893"/>
                </a:lnTo>
                <a:lnTo>
                  <a:pt x="0" y="1575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BB8DC16-B71E-836A-59C6-D6342AD81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848" y="1125672"/>
            <a:ext cx="15949748" cy="7404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-19050" y="3277401"/>
            <a:ext cx="18288002" cy="7009599"/>
          </a:xfrm>
          <a:custGeom>
            <a:avLst/>
            <a:gdLst/>
            <a:ahLst/>
            <a:cxnLst/>
            <a:rect l="l" t="t" r="r" b="b"/>
            <a:pathLst>
              <a:path w="18288002" h="7009599">
                <a:moveTo>
                  <a:pt x="0" y="0"/>
                </a:moveTo>
                <a:lnTo>
                  <a:pt x="18288002" y="0"/>
                </a:lnTo>
                <a:lnTo>
                  <a:pt x="18288002" y="7009599"/>
                </a:lnTo>
                <a:lnTo>
                  <a:pt x="0" y="7009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" r="-10622" b="-6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1442" y="3808179"/>
            <a:ext cx="18105120" cy="118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 Bold"/>
              </a:rPr>
              <a:t>4. My Journey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4316858" y="1179947"/>
            <a:ext cx="7898635" cy="7084532"/>
          </a:xfrm>
          <a:custGeom>
            <a:avLst/>
            <a:gdLst/>
            <a:ahLst/>
            <a:cxnLst/>
            <a:rect l="l" t="t" r="r" b="b"/>
            <a:pathLst>
              <a:path w="7898635" h="7084532">
                <a:moveTo>
                  <a:pt x="0" y="0"/>
                </a:moveTo>
                <a:lnTo>
                  <a:pt x="7898636" y="0"/>
                </a:lnTo>
                <a:lnTo>
                  <a:pt x="7898636" y="7084532"/>
                </a:lnTo>
                <a:lnTo>
                  <a:pt x="0" y="708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372" b="-49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9496604" y="1900904"/>
            <a:ext cx="1618298" cy="1618298"/>
          </a:xfrm>
          <a:custGeom>
            <a:avLst/>
            <a:gdLst/>
            <a:ahLst/>
            <a:cxnLst/>
            <a:rect l="l" t="t" r="r" b="b"/>
            <a:pathLst>
              <a:path w="1618298" h="1618298">
                <a:moveTo>
                  <a:pt x="0" y="0"/>
                </a:moveTo>
                <a:lnTo>
                  <a:pt x="1618298" y="0"/>
                </a:lnTo>
                <a:lnTo>
                  <a:pt x="1618298" y="1618298"/>
                </a:lnTo>
                <a:lnTo>
                  <a:pt x="0" y="161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2440557" y="231114"/>
            <a:ext cx="307003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My Journey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11160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73132" y="6185249"/>
            <a:ext cx="3663912" cy="32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893">
                <a:solidFill>
                  <a:srgbClr val="DF45D4"/>
                </a:solidFill>
                <a:latin typeface="Canva Sans Bold"/>
              </a:rPr>
              <a:t>https://linktr.ee/awaais_naeem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2440557" y="1500195"/>
            <a:ext cx="13932251" cy="6646094"/>
          </a:xfrm>
          <a:custGeom>
            <a:avLst/>
            <a:gdLst/>
            <a:ahLst/>
            <a:cxnLst/>
            <a:rect l="l" t="t" r="r" b="b"/>
            <a:pathLst>
              <a:path w="13932251" h="6646094">
                <a:moveTo>
                  <a:pt x="0" y="0"/>
                </a:moveTo>
                <a:lnTo>
                  <a:pt x="13932251" y="0"/>
                </a:lnTo>
                <a:lnTo>
                  <a:pt x="13932251" y="6646093"/>
                </a:lnTo>
                <a:lnTo>
                  <a:pt x="0" y="6646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30" r="-3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2440557" y="231114"/>
            <a:ext cx="307003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My Journey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11160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525554" y="1461992"/>
            <a:ext cx="15009941" cy="6839763"/>
          </a:xfrm>
          <a:custGeom>
            <a:avLst/>
            <a:gdLst/>
            <a:ahLst/>
            <a:cxnLst/>
            <a:rect l="l" t="t" r="r" b="b"/>
            <a:pathLst>
              <a:path w="15009941" h="6839763">
                <a:moveTo>
                  <a:pt x="0" y="0"/>
                </a:moveTo>
                <a:lnTo>
                  <a:pt x="15009941" y="0"/>
                </a:lnTo>
                <a:lnTo>
                  <a:pt x="15009941" y="6839764"/>
                </a:lnTo>
                <a:lnTo>
                  <a:pt x="0" y="683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3" r="-33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2440557" y="231114"/>
            <a:ext cx="307003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My Journey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11160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 descr="A close up of a logo  Description automatically generated"/>
          <p:cNvSpPr/>
          <p:nvPr/>
        </p:nvSpPr>
        <p:spPr>
          <a:xfrm>
            <a:off x="0" y="1090934"/>
            <a:ext cx="18288000" cy="9196066"/>
          </a:xfrm>
          <a:custGeom>
            <a:avLst/>
            <a:gdLst/>
            <a:ahLst/>
            <a:cxnLst/>
            <a:rect l="l" t="t" r="r" b="b"/>
            <a:pathLst>
              <a:path w="18288000" h="9196066">
                <a:moveTo>
                  <a:pt x="0" y="0"/>
                </a:moveTo>
                <a:lnTo>
                  <a:pt x="18288000" y="0"/>
                </a:lnTo>
                <a:lnTo>
                  <a:pt x="18288000" y="9196066"/>
                </a:lnTo>
                <a:lnTo>
                  <a:pt x="0" y="919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93" t="152" r="-13278" b="-11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4671417" y="3445733"/>
            <a:ext cx="9004828" cy="161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900">
                <a:solidFill>
                  <a:srgbClr val="FFFFFF"/>
                </a:solidFill>
                <a:latin typeface="Arimo Bold"/>
              </a:rPr>
              <a:t>THANK YOU </a:t>
            </a:r>
          </a:p>
        </p:txBody>
      </p:sp>
      <p:pic>
        <p:nvPicPr>
          <p:cNvPr id="42" name="Picture 42" descr="Icon  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5719" y="3570848"/>
            <a:ext cx="1538784" cy="1538784"/>
          </a:xfrm>
          <a:prstGeom prst="rect">
            <a:avLst/>
          </a:prstGeom>
        </p:spPr>
      </p:pic>
      <p:pic>
        <p:nvPicPr>
          <p:cNvPr id="43" name="Picture 43" descr="Logo  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11180" y="8565675"/>
            <a:ext cx="2381535" cy="23815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-2383" y="1553878"/>
            <a:ext cx="18288002" cy="9196066"/>
          </a:xfrm>
          <a:custGeom>
            <a:avLst/>
            <a:gdLst/>
            <a:ahLst/>
            <a:cxnLst/>
            <a:rect l="l" t="t" r="r" b="b"/>
            <a:pathLst>
              <a:path w="18288002" h="9196066">
                <a:moveTo>
                  <a:pt x="0" y="0"/>
                </a:moveTo>
                <a:lnTo>
                  <a:pt x="18288002" y="0"/>
                </a:lnTo>
                <a:lnTo>
                  <a:pt x="18288002" y="9196067"/>
                </a:lnTo>
                <a:lnTo>
                  <a:pt x="0" y="919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79" r="-13176" b="-110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881064" y="893922"/>
            <a:ext cx="3199431" cy="603502"/>
          </a:xfrm>
          <a:custGeom>
            <a:avLst/>
            <a:gdLst/>
            <a:ahLst/>
            <a:cxnLst/>
            <a:rect l="l" t="t" r="r" b="b"/>
            <a:pathLst>
              <a:path w="3199431" h="603502">
                <a:moveTo>
                  <a:pt x="0" y="0"/>
                </a:moveTo>
                <a:lnTo>
                  <a:pt x="3199431" y="0"/>
                </a:lnTo>
                <a:lnTo>
                  <a:pt x="3199431" y="603502"/>
                </a:lnTo>
                <a:lnTo>
                  <a:pt x="0" y="603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876301" y="4283928"/>
            <a:ext cx="5087178" cy="85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75">
                <a:solidFill>
                  <a:srgbClr val="FFFFFF"/>
                </a:solidFill>
                <a:latin typeface="Arimo"/>
              </a:rPr>
              <a:t>All about MLSA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8188" y="5295664"/>
            <a:ext cx="10759858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BY :-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Awais Naeem.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BETA Microsoft Learn Student Ambassador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Chief Business Officer(CBO) at Blunder Bot Technologies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BSCS . 3rd Year -Fast-National University of Science and Technology(NUCES) 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 rot="-2460934">
            <a:off x="13337563" y="8548113"/>
            <a:ext cx="5816337" cy="397266"/>
          </a:xfrm>
          <a:custGeom>
            <a:avLst/>
            <a:gdLst/>
            <a:ahLst/>
            <a:cxnLst/>
            <a:rect l="l" t="t" r="r" b="b"/>
            <a:pathLst>
              <a:path w="5816337" h="397266">
                <a:moveTo>
                  <a:pt x="0" y="0"/>
                </a:moveTo>
                <a:lnTo>
                  <a:pt x="5816337" y="0"/>
                </a:lnTo>
                <a:lnTo>
                  <a:pt x="5816337" y="397266"/>
                </a:lnTo>
                <a:lnTo>
                  <a:pt x="0" y="397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590" r="-9835" b="25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8288000" y="6461126"/>
            <a:ext cx="164307" cy="892175"/>
            <a:chOff x="0" y="0"/>
            <a:chExt cx="219076" cy="118956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19075" cy="1189609"/>
            </a:xfrm>
            <a:custGeom>
              <a:avLst/>
              <a:gdLst/>
              <a:ahLst/>
              <a:cxnLst/>
              <a:rect l="l" t="t" r="r" b="b"/>
              <a:pathLst>
                <a:path w="219075" h="1189609">
                  <a:moveTo>
                    <a:pt x="0" y="0"/>
                  </a:moveTo>
                  <a:lnTo>
                    <a:pt x="219075" y="0"/>
                  </a:lnTo>
                  <a:lnTo>
                    <a:pt x="219075" y="1189609"/>
                  </a:lnTo>
                  <a:lnTo>
                    <a:pt x="0" y="118960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674724" y="10287000"/>
            <a:ext cx="1534796" cy="518148"/>
            <a:chOff x="0" y="0"/>
            <a:chExt cx="2046394" cy="69086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46351" cy="690880"/>
            </a:xfrm>
            <a:custGeom>
              <a:avLst/>
              <a:gdLst/>
              <a:ahLst/>
              <a:cxnLst/>
              <a:rect l="l" t="t" r="r" b="b"/>
              <a:pathLst>
                <a:path w="2046351" h="690880">
                  <a:moveTo>
                    <a:pt x="0" y="0"/>
                  </a:moveTo>
                  <a:lnTo>
                    <a:pt x="2046351" y="0"/>
                  </a:lnTo>
                  <a:lnTo>
                    <a:pt x="2046351" y="690880"/>
                  </a:lnTo>
                  <a:lnTo>
                    <a:pt x="0" y="69088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621150" y="1994484"/>
            <a:ext cx="4816566" cy="8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1. What is MLSA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1150" y="3703476"/>
            <a:ext cx="5124920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2. How to apply?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21150" y="5412468"/>
            <a:ext cx="5900132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3. Benefits &amp; Stages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747304" y="4213932"/>
            <a:ext cx="435909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id="49" name="AutoShape 49"/>
          <p:cNvSpPr/>
          <p:nvPr/>
        </p:nvSpPr>
        <p:spPr>
          <a:xfrm rot="5279281">
            <a:off x="4413316" y="5181600"/>
            <a:ext cx="4069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5393632">
            <a:off x="4290202" y="5101844"/>
            <a:ext cx="77136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9621150" y="7121460"/>
            <a:ext cx="4186008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4. My Journey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-19050" y="3277401"/>
            <a:ext cx="18288002" cy="7009599"/>
          </a:xfrm>
          <a:custGeom>
            <a:avLst/>
            <a:gdLst/>
            <a:ahLst/>
            <a:cxnLst/>
            <a:rect l="l" t="t" r="r" b="b"/>
            <a:pathLst>
              <a:path w="18288002" h="7009599">
                <a:moveTo>
                  <a:pt x="0" y="0"/>
                </a:moveTo>
                <a:lnTo>
                  <a:pt x="18288002" y="0"/>
                </a:lnTo>
                <a:lnTo>
                  <a:pt x="18288002" y="7009599"/>
                </a:lnTo>
                <a:lnTo>
                  <a:pt x="0" y="7009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" r="-10622" b="-6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1442" y="3798654"/>
            <a:ext cx="18105120" cy="285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1. What is MLSA</a:t>
            </a:r>
          </a:p>
          <a:p>
            <a:pPr algn="ctr">
              <a:lnSpc>
                <a:spcPts val="10800"/>
              </a:lnSpc>
            </a:pPr>
            <a:endParaRPr lang="en-US" sz="9000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162264" y="231114"/>
            <a:ext cx="3623931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What is MLSA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35154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  <p:sp>
        <p:nvSpPr>
          <p:cNvPr id="44" name="Freeform 44"/>
          <p:cNvSpPr/>
          <p:nvPr/>
        </p:nvSpPr>
        <p:spPr>
          <a:xfrm>
            <a:off x="6834255" y="3044435"/>
            <a:ext cx="3953929" cy="4210361"/>
          </a:xfrm>
          <a:custGeom>
            <a:avLst/>
            <a:gdLst/>
            <a:ahLst/>
            <a:cxnLst/>
            <a:rect l="l" t="t" r="r" b="b"/>
            <a:pathLst>
              <a:path w="3953929" h="4210361">
                <a:moveTo>
                  <a:pt x="0" y="0"/>
                </a:moveTo>
                <a:lnTo>
                  <a:pt x="3953929" y="0"/>
                </a:lnTo>
                <a:lnTo>
                  <a:pt x="3953929" y="4210361"/>
                </a:lnTo>
                <a:lnTo>
                  <a:pt x="0" y="421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0647492" y="3694400"/>
            <a:ext cx="5167971" cy="161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Responsibility – Building strong technical community by hosting workshops, meetups, hackathons and mentoring fellow students.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94984" y="3827556"/>
            <a:ext cx="5167971" cy="123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Formerly – Microsoft Student Partners (MSP). Global community of students who are passionate about technology.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75800" y="7426248"/>
            <a:ext cx="5167971" cy="123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Eligibility – Minimum  of 16 years and enrolled full – time in an accredited academic institution.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-19050" y="3277401"/>
            <a:ext cx="18288002" cy="7009599"/>
          </a:xfrm>
          <a:custGeom>
            <a:avLst/>
            <a:gdLst/>
            <a:ahLst/>
            <a:cxnLst/>
            <a:rect l="l" t="t" r="r" b="b"/>
            <a:pathLst>
              <a:path w="18288002" h="7009599">
                <a:moveTo>
                  <a:pt x="0" y="0"/>
                </a:moveTo>
                <a:lnTo>
                  <a:pt x="18288002" y="0"/>
                </a:lnTo>
                <a:lnTo>
                  <a:pt x="18288002" y="7009599"/>
                </a:lnTo>
                <a:lnTo>
                  <a:pt x="0" y="7009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" r="-10622" b="-6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1442" y="3808179"/>
            <a:ext cx="18105120" cy="132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FFFFFF"/>
                </a:solidFill>
                <a:latin typeface="Arimo Bold"/>
              </a:rPr>
              <a:t>2. How to apply?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440557" y="231114"/>
            <a:ext cx="3742522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How to apply?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86413" y="505687"/>
            <a:ext cx="4614587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  <p:sp>
        <p:nvSpPr>
          <p:cNvPr id="44" name="Freeform 44"/>
          <p:cNvSpPr/>
          <p:nvPr/>
        </p:nvSpPr>
        <p:spPr>
          <a:xfrm>
            <a:off x="3988251" y="3322088"/>
            <a:ext cx="1371600" cy="1370557"/>
          </a:xfrm>
          <a:custGeom>
            <a:avLst/>
            <a:gdLst/>
            <a:ahLst/>
            <a:cxnLst/>
            <a:rect l="l" t="t" r="r" b="b"/>
            <a:pathLst>
              <a:path w="1371600" h="1370557">
                <a:moveTo>
                  <a:pt x="0" y="0"/>
                </a:moveTo>
                <a:lnTo>
                  <a:pt x="1371600" y="0"/>
                </a:lnTo>
                <a:lnTo>
                  <a:pt x="1371600" y="1370557"/>
                </a:lnTo>
                <a:lnTo>
                  <a:pt x="0" y="137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2910744" y="3321567"/>
            <a:ext cx="1335640" cy="1371600"/>
          </a:xfrm>
          <a:custGeom>
            <a:avLst/>
            <a:gdLst/>
            <a:ahLst/>
            <a:cxnLst/>
            <a:rect l="l" t="t" r="r" b="b"/>
            <a:pathLst>
              <a:path w="1335640" h="1371600">
                <a:moveTo>
                  <a:pt x="0" y="0"/>
                </a:moveTo>
                <a:lnTo>
                  <a:pt x="1335641" y="0"/>
                </a:lnTo>
                <a:lnTo>
                  <a:pt x="1335641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2871377" y="5763736"/>
            <a:ext cx="3605349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u="sng">
                <a:solidFill>
                  <a:srgbClr val="FFFFFF"/>
                </a:solidFill>
                <a:latin typeface="Arimo"/>
                <a:hlinkClick r:id="rId7" tooltip="https://studentambassadors.microsoft.com/en-US/apply"/>
              </a:rPr>
              <a:t>https://studentambassadors.microsoft.com/en-US/apply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715375" y="5216247"/>
            <a:ext cx="3804900" cy="57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Submit an application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775891" y="5763736"/>
            <a:ext cx="3605349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Give answers naturally.</a:t>
            </a:r>
          </a:p>
          <a:p>
            <a:pPr algn="ctr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Open throughout the year.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32091" y="5216248"/>
            <a:ext cx="2892948" cy="57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Info/Questions</a:t>
            </a:r>
          </a:p>
        </p:txBody>
      </p:sp>
      <p:sp>
        <p:nvSpPr>
          <p:cNvPr id="50" name="AutoShape 50"/>
          <p:cNvSpPr/>
          <p:nvPr/>
        </p:nvSpPr>
        <p:spPr>
          <a:xfrm rot="5391571">
            <a:off x="4974087" y="5139405"/>
            <a:ext cx="388485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 rot="5391571">
            <a:off x="9437231" y="5139405"/>
            <a:ext cx="388485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52" descr="A screenshot of a cell phone  Description automatically generated with low confidence"/>
          <p:cNvSpPr/>
          <p:nvPr/>
        </p:nvSpPr>
        <p:spPr>
          <a:xfrm>
            <a:off x="7206345" y="3346374"/>
            <a:ext cx="3875310" cy="3875310"/>
          </a:xfrm>
          <a:custGeom>
            <a:avLst/>
            <a:gdLst/>
            <a:ahLst/>
            <a:cxnLst/>
            <a:rect l="l" t="t" r="r" b="b"/>
            <a:pathLst>
              <a:path w="3875310" h="3875310">
                <a:moveTo>
                  <a:pt x="0" y="0"/>
                </a:moveTo>
                <a:lnTo>
                  <a:pt x="3875310" y="0"/>
                </a:lnTo>
                <a:lnTo>
                  <a:pt x="3875310" y="3875310"/>
                </a:lnTo>
                <a:lnTo>
                  <a:pt x="0" y="3875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-19050" y="3277401"/>
            <a:ext cx="18288002" cy="7009599"/>
          </a:xfrm>
          <a:custGeom>
            <a:avLst/>
            <a:gdLst/>
            <a:ahLst/>
            <a:cxnLst/>
            <a:rect l="l" t="t" r="r" b="b"/>
            <a:pathLst>
              <a:path w="18288002" h="7009599">
                <a:moveTo>
                  <a:pt x="0" y="0"/>
                </a:moveTo>
                <a:lnTo>
                  <a:pt x="18288002" y="0"/>
                </a:lnTo>
                <a:lnTo>
                  <a:pt x="18288002" y="7009599"/>
                </a:lnTo>
                <a:lnTo>
                  <a:pt x="0" y="7009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" r="-10622" b="-6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1442" y="3798654"/>
            <a:ext cx="18105120" cy="147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3. Benefits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5">
            <a:off x="-2382" y="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95">
            <a:off x="-2382" y="43891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95">
            <a:off x="-2382" y="877824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895">
            <a:off x="-2382" y="9409176"/>
            <a:ext cx="18288191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895">
            <a:off x="-2382" y="984808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895">
            <a:off x="-2382" y="1028700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895">
            <a:off x="-2382" y="131673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895">
            <a:off x="-2382" y="175564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895">
            <a:off x="-2382" y="219456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398409">
            <a:off x="-51458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398409">
            <a:off x="-4268058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398409">
            <a:off x="-47069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398409">
            <a:off x="-382914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5398409">
            <a:off x="-3390234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5398409">
            <a:off x="11386470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398409">
            <a:off x="12264294" y="5143500"/>
            <a:ext cx="10291764" cy="0"/>
          </a:xfrm>
          <a:prstGeom prst="line">
            <a:avLst/>
          </a:prstGeom>
          <a:ln w="9525" cap="rnd">
            <a:solidFill>
              <a:srgbClr val="DF45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5398409">
            <a:off x="11825382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5398409">
            <a:off x="12703206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5398409">
            <a:off x="13142118" y="5143500"/>
            <a:ext cx="102917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895">
            <a:off x="-2382" y="263347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895">
            <a:off x="-2382" y="307238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895">
            <a:off x="-2382" y="351129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895">
            <a:off x="-2382" y="395020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95">
            <a:off x="-2382" y="438912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895">
            <a:off x="-2382" y="482803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895">
            <a:off x="-2382" y="526694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895">
            <a:off x="-2382" y="570585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rot="895">
            <a:off x="-2382" y="614476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rot="895">
            <a:off x="-2382" y="658368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rot="895">
            <a:off x="-2382" y="7022592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rot="895">
            <a:off x="-2382" y="7461504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895">
            <a:off x="-2382" y="7900416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rot="895">
            <a:off x="-2382" y="8339328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895">
            <a:off x="-2382" y="8778240"/>
            <a:ext cx="1828819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0" y="0"/>
            <a:ext cx="877824" cy="877824"/>
            <a:chOff x="0" y="0"/>
            <a:chExt cx="1170432" cy="11704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438912" cy="438912"/>
            <a:chOff x="0" y="0"/>
            <a:chExt cx="585216" cy="5852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0"/>
                  </a:moveTo>
                  <a:lnTo>
                    <a:pt x="585216" y="0"/>
                  </a:lnTo>
                  <a:lnTo>
                    <a:pt x="585216" y="585216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0" y="9026088"/>
            <a:ext cx="18288000" cy="386994"/>
          </a:xfrm>
          <a:custGeom>
            <a:avLst/>
            <a:gdLst/>
            <a:ahLst/>
            <a:cxnLst/>
            <a:rect l="l" t="t" r="r" b="b"/>
            <a:pathLst>
              <a:path w="18288000" h="386994">
                <a:moveTo>
                  <a:pt x="0" y="0"/>
                </a:moveTo>
                <a:lnTo>
                  <a:pt x="18288000" y="0"/>
                </a:lnTo>
                <a:lnTo>
                  <a:pt x="18288000" y="386994"/>
                </a:lnTo>
                <a:lnTo>
                  <a:pt x="0" y="38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3490">
            <a:off x="1696397" y="1029928"/>
            <a:ext cx="140721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440557" y="231114"/>
            <a:ext cx="2157183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imo Bold"/>
              </a:rPr>
              <a:t>Benefits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62114" y="520981"/>
            <a:ext cx="4614586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Microsoft Learn Student Ambassadors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7701852" y="3122642"/>
            <a:ext cx="1381113" cy="1190613"/>
            <a:chOff x="0" y="0"/>
            <a:chExt cx="1841484" cy="158748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9170230" y="3122642"/>
            <a:ext cx="1381113" cy="1190613"/>
            <a:chOff x="0" y="0"/>
            <a:chExt cx="1841484" cy="158748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 rot="5400000">
            <a:off x="6984679" y="4452642"/>
            <a:ext cx="1381113" cy="1190613"/>
            <a:chOff x="0" y="0"/>
            <a:chExt cx="1841484" cy="158748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 rot="5400000">
            <a:off x="9907922" y="4452641"/>
            <a:ext cx="1381116" cy="1190616"/>
            <a:chOff x="0" y="0"/>
            <a:chExt cx="1841488" cy="15874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 rot="5400000">
            <a:off x="7701852" y="5782641"/>
            <a:ext cx="1381113" cy="1190613"/>
            <a:chOff x="0" y="0"/>
            <a:chExt cx="1841484" cy="158748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 rot="5400000">
            <a:off x="9170230" y="5782641"/>
            <a:ext cx="1381113" cy="1190613"/>
            <a:chOff x="0" y="0"/>
            <a:chExt cx="1841484" cy="158748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841500" cy="1587500"/>
            </a:xfrm>
            <a:custGeom>
              <a:avLst/>
              <a:gdLst/>
              <a:ahLst/>
              <a:cxnLst/>
              <a:rect l="l" t="t" r="r" b="b"/>
              <a:pathLst>
                <a:path w="1841500" h="1587500">
                  <a:moveTo>
                    <a:pt x="0" y="793750"/>
                  </a:moveTo>
                  <a:lnTo>
                    <a:pt x="396875" y="0"/>
                  </a:lnTo>
                  <a:lnTo>
                    <a:pt x="1444625" y="0"/>
                  </a:lnTo>
                  <a:lnTo>
                    <a:pt x="1841500" y="793750"/>
                  </a:lnTo>
                  <a:lnTo>
                    <a:pt x="1444625" y="1587500"/>
                  </a:lnTo>
                  <a:lnTo>
                    <a:pt x="396875" y="1587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Freeform 56"/>
          <p:cNvSpPr/>
          <p:nvPr/>
        </p:nvSpPr>
        <p:spPr>
          <a:xfrm>
            <a:off x="8133968" y="6014096"/>
            <a:ext cx="511654" cy="695328"/>
          </a:xfrm>
          <a:custGeom>
            <a:avLst/>
            <a:gdLst/>
            <a:ahLst/>
            <a:cxnLst/>
            <a:rect l="l" t="t" r="r" b="b"/>
            <a:pathLst>
              <a:path w="511654" h="695328">
                <a:moveTo>
                  <a:pt x="0" y="0"/>
                </a:moveTo>
                <a:lnTo>
                  <a:pt x="511654" y="0"/>
                </a:lnTo>
                <a:lnTo>
                  <a:pt x="511654" y="695327"/>
                </a:lnTo>
                <a:lnTo>
                  <a:pt x="0" y="6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7327572" y="4733415"/>
            <a:ext cx="695328" cy="629070"/>
          </a:xfrm>
          <a:custGeom>
            <a:avLst/>
            <a:gdLst/>
            <a:ahLst/>
            <a:cxnLst/>
            <a:rect l="l" t="t" r="r" b="b"/>
            <a:pathLst>
              <a:path w="695328" h="629070">
                <a:moveTo>
                  <a:pt x="0" y="0"/>
                </a:moveTo>
                <a:lnTo>
                  <a:pt x="695328" y="0"/>
                </a:lnTo>
                <a:lnTo>
                  <a:pt x="695328" y="629070"/>
                </a:lnTo>
                <a:lnTo>
                  <a:pt x="0" y="629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9511988" y="6019834"/>
            <a:ext cx="695331" cy="688677"/>
          </a:xfrm>
          <a:custGeom>
            <a:avLst/>
            <a:gdLst/>
            <a:ahLst/>
            <a:cxnLst/>
            <a:rect l="l" t="t" r="r" b="b"/>
            <a:pathLst>
              <a:path w="695331" h="688677">
                <a:moveTo>
                  <a:pt x="0" y="0"/>
                </a:moveTo>
                <a:lnTo>
                  <a:pt x="695330" y="0"/>
                </a:lnTo>
                <a:lnTo>
                  <a:pt x="695330" y="688678"/>
                </a:lnTo>
                <a:lnTo>
                  <a:pt x="0" y="688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8044744" y="3368224"/>
            <a:ext cx="695328" cy="692063"/>
          </a:xfrm>
          <a:custGeom>
            <a:avLst/>
            <a:gdLst/>
            <a:ahLst/>
            <a:cxnLst/>
            <a:rect l="l" t="t" r="r" b="b"/>
            <a:pathLst>
              <a:path w="695328" h="692063">
                <a:moveTo>
                  <a:pt x="0" y="0"/>
                </a:moveTo>
                <a:lnTo>
                  <a:pt x="695328" y="0"/>
                </a:lnTo>
                <a:lnTo>
                  <a:pt x="695328" y="692063"/>
                </a:lnTo>
                <a:lnTo>
                  <a:pt x="0" y="6920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0248618" y="4729161"/>
            <a:ext cx="695328" cy="594129"/>
          </a:xfrm>
          <a:custGeom>
            <a:avLst/>
            <a:gdLst/>
            <a:ahLst/>
            <a:cxnLst/>
            <a:rect l="l" t="t" r="r" b="b"/>
            <a:pathLst>
              <a:path w="695328" h="594129">
                <a:moveTo>
                  <a:pt x="0" y="0"/>
                </a:moveTo>
                <a:lnTo>
                  <a:pt x="695328" y="0"/>
                </a:lnTo>
                <a:lnTo>
                  <a:pt x="695328" y="594129"/>
                </a:lnTo>
                <a:lnTo>
                  <a:pt x="0" y="594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1"/>
          <p:cNvSpPr txBox="1"/>
          <p:nvPr/>
        </p:nvSpPr>
        <p:spPr>
          <a:xfrm>
            <a:off x="11905660" y="3223762"/>
            <a:ext cx="5167971" cy="75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Free access to Microsoft software’s and many more.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905660" y="5084916"/>
            <a:ext cx="5167971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Technical skills in various field like AI, ML, IoT by Microsoft Technologies.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905660" y="6946069"/>
            <a:ext cx="5167971" cy="123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Chance to improve soft skills like public speaking skills, presentation skills, etc. </a:t>
            </a:r>
          </a:p>
          <a:p>
            <a:pPr algn="just">
              <a:lnSpc>
                <a:spcPts val="3024"/>
              </a:lnSpc>
            </a:pPr>
            <a:endParaRPr lang="en-US" sz="2100">
              <a:solidFill>
                <a:srgbClr val="FFFFFF"/>
              </a:solidFill>
              <a:latin typeface="Arimo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608066" y="3223762"/>
            <a:ext cx="5167971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Access to global student network on Microsoft Teams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608066" y="5084916"/>
            <a:ext cx="5167971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Free access to Microsoft Certification Exams &amp; traveling opportunities.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608066" y="6946069"/>
            <a:ext cx="5167971" cy="84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Awesome goodies like T-shirt, backpacks, water bottle etc.</a:t>
            </a:r>
          </a:p>
        </p:txBody>
      </p:sp>
      <p:sp>
        <p:nvSpPr>
          <p:cNvPr id="67" name="Freeform 67"/>
          <p:cNvSpPr/>
          <p:nvPr/>
        </p:nvSpPr>
        <p:spPr>
          <a:xfrm>
            <a:off x="9515736" y="3419685"/>
            <a:ext cx="695328" cy="639831"/>
          </a:xfrm>
          <a:custGeom>
            <a:avLst/>
            <a:gdLst/>
            <a:ahLst/>
            <a:cxnLst/>
            <a:rect l="l" t="t" r="r" b="b"/>
            <a:pathLst>
              <a:path w="695328" h="639831">
                <a:moveTo>
                  <a:pt x="0" y="0"/>
                </a:moveTo>
                <a:lnTo>
                  <a:pt x="695328" y="0"/>
                </a:lnTo>
                <a:lnTo>
                  <a:pt x="695328" y="639831"/>
                </a:lnTo>
                <a:lnTo>
                  <a:pt x="0" y="639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350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Arimo</vt:lpstr>
      <vt:lpstr>Arial</vt:lpstr>
      <vt:lpstr>Calibri</vt:lpstr>
      <vt:lpstr>Arimo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MLSA</dc:title>
  <cp:lastModifiedBy>Awais Naeem</cp:lastModifiedBy>
  <cp:revision>2</cp:revision>
  <dcterms:created xsi:type="dcterms:W3CDTF">2006-08-16T00:00:00Z</dcterms:created>
  <dcterms:modified xsi:type="dcterms:W3CDTF">2024-06-22T09:28:23Z</dcterms:modified>
  <dc:identifier>DAGI2BDL5TM</dc:identifier>
</cp:coreProperties>
</file>